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62" r:id="rId7"/>
    <p:sldId id="259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31.png"/><Relationship Id="rId23" Type="http://schemas.openxmlformats.org/officeDocument/2006/relationships/image" Target="../media/image1.png"/><Relationship Id="rId22" Type="http://schemas.openxmlformats.org/officeDocument/2006/relationships/image" Target="../media/image30.png"/><Relationship Id="rId21" Type="http://schemas.openxmlformats.org/officeDocument/2006/relationships/image" Target="../media/image29.png"/><Relationship Id="rId20" Type="http://schemas.openxmlformats.org/officeDocument/2006/relationships/image" Target="../media/image28.png"/><Relationship Id="rId2" Type="http://schemas.openxmlformats.org/officeDocument/2006/relationships/image" Target="../media/image10.png"/><Relationship Id="rId19" Type="http://schemas.openxmlformats.org/officeDocument/2006/relationships/image" Target="../media/image27.png"/><Relationship Id="rId18" Type="http://schemas.openxmlformats.org/officeDocument/2006/relationships/image" Target="../media/image26.png"/><Relationship Id="rId17" Type="http://schemas.openxmlformats.org/officeDocument/2006/relationships/image" Target="../media/image25.png"/><Relationship Id="rId16" Type="http://schemas.openxmlformats.org/officeDocument/2006/relationships/image" Target="../media/image24.png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5873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266825"/>
            <a:ext cx="2726690" cy="3545205"/>
          </a:xfrm>
          <a:prstGeom prst="rect">
            <a:avLst/>
          </a:prstGeom>
        </p:spPr>
      </p:pic>
      <p:pic>
        <p:nvPicPr>
          <p:cNvPr id="5" name="图片 4" descr="cropped_image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30" y="3430905"/>
            <a:ext cx="609600" cy="609600"/>
          </a:xfrm>
          <a:prstGeom prst="rect">
            <a:avLst/>
          </a:prstGeom>
        </p:spPr>
      </p:pic>
      <p:pic>
        <p:nvPicPr>
          <p:cNvPr id="6" name="图片 5" descr="cropped_image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30" y="2617470"/>
            <a:ext cx="609600" cy="609600"/>
          </a:xfrm>
          <a:prstGeom prst="rect">
            <a:avLst/>
          </a:prstGeom>
        </p:spPr>
      </p:pic>
      <p:cxnSp>
        <p:nvCxnSpPr>
          <p:cNvPr id="7" name="直接箭头连接符 6"/>
          <p:cNvCxnSpPr>
            <a:endCxn id="6" idx="1"/>
          </p:cNvCxnSpPr>
          <p:nvPr/>
        </p:nvCxnSpPr>
        <p:spPr>
          <a:xfrm flipV="1">
            <a:off x="2042795" y="2922270"/>
            <a:ext cx="2159635" cy="189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5" idx="1"/>
          </p:cNvCxnSpPr>
          <p:nvPr/>
        </p:nvCxnSpPr>
        <p:spPr>
          <a:xfrm>
            <a:off x="2169795" y="3430905"/>
            <a:ext cx="2032635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494665"/>
            <a:ext cx="6671310" cy="2543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465195"/>
            <a:ext cx="6704965" cy="26022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47155" y="6067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mask</a:t>
            </a:r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447155" y="30651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images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25" y="199390"/>
            <a:ext cx="4128770" cy="3449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15" y="1377950"/>
            <a:ext cx="5803265" cy="7061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205" y="2524760"/>
            <a:ext cx="4296410" cy="4060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680720"/>
            <a:ext cx="304800" cy="304800"/>
          </a:xfrm>
          <a:prstGeom prst="rect">
            <a:avLst/>
          </a:prstGeom>
        </p:spPr>
      </p:pic>
      <p:pic>
        <p:nvPicPr>
          <p:cNvPr id="5" name="图片 4" descr="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680720"/>
            <a:ext cx="304800" cy="304800"/>
          </a:xfrm>
          <a:prstGeom prst="rect">
            <a:avLst/>
          </a:prstGeom>
        </p:spPr>
      </p:pic>
      <p:pic>
        <p:nvPicPr>
          <p:cNvPr id="6" name="图片 5" descr="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590" y="680720"/>
            <a:ext cx="304800" cy="304800"/>
          </a:xfrm>
          <a:prstGeom prst="rect">
            <a:avLst/>
          </a:prstGeom>
        </p:spPr>
      </p:pic>
      <p:pic>
        <p:nvPicPr>
          <p:cNvPr id="7" name="图片 6" descr="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5" y="1313815"/>
            <a:ext cx="304800" cy="304800"/>
          </a:xfrm>
          <a:prstGeom prst="rect">
            <a:avLst/>
          </a:prstGeom>
        </p:spPr>
      </p:pic>
      <p:pic>
        <p:nvPicPr>
          <p:cNvPr id="8" name="图片 7" descr="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75" y="1313815"/>
            <a:ext cx="304800" cy="304800"/>
          </a:xfrm>
          <a:prstGeom prst="rect">
            <a:avLst/>
          </a:prstGeom>
        </p:spPr>
      </p:pic>
      <p:pic>
        <p:nvPicPr>
          <p:cNvPr id="9" name="图片 8" descr="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6955" y="1313815"/>
            <a:ext cx="304800" cy="304800"/>
          </a:xfrm>
          <a:prstGeom prst="rect">
            <a:avLst/>
          </a:prstGeom>
        </p:spPr>
      </p:pic>
      <p:pic>
        <p:nvPicPr>
          <p:cNvPr id="10" name="图片 9" descr="118_r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985" y="1946910"/>
            <a:ext cx="304800" cy="304800"/>
          </a:xfrm>
          <a:prstGeom prst="rect">
            <a:avLst/>
          </a:prstGeom>
        </p:spPr>
      </p:pic>
      <p:pic>
        <p:nvPicPr>
          <p:cNvPr id="11" name="图片 10" descr="119_r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875" y="1946910"/>
            <a:ext cx="304800" cy="304800"/>
          </a:xfrm>
          <a:prstGeom prst="rect">
            <a:avLst/>
          </a:prstGeom>
        </p:spPr>
      </p:pic>
      <p:pic>
        <p:nvPicPr>
          <p:cNvPr id="12" name="图片 11" descr="120_re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7590" y="1946910"/>
            <a:ext cx="304800" cy="304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9075" y="67881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Original</a:t>
            </a:r>
            <a:endParaRPr lang="en-US" altLang="zh-CN" sz="1400"/>
          </a:p>
        </p:txBody>
      </p:sp>
      <p:sp>
        <p:nvSpPr>
          <p:cNvPr id="15" name="文本框 14"/>
          <p:cNvSpPr txBox="1"/>
          <p:nvPr/>
        </p:nvSpPr>
        <p:spPr>
          <a:xfrm>
            <a:off x="254635" y="131254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GT</a:t>
            </a:r>
            <a:endParaRPr lang="en-US" altLang="zh-CN" sz="1400"/>
          </a:p>
        </p:txBody>
      </p:sp>
      <p:sp>
        <p:nvSpPr>
          <p:cNvPr id="16" name="文本框 15"/>
          <p:cNvSpPr txBox="1"/>
          <p:nvPr/>
        </p:nvSpPr>
        <p:spPr>
          <a:xfrm>
            <a:off x="254635" y="194691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</a:t>
            </a:r>
            <a:r>
              <a:rPr lang="en-US" altLang="zh-CN" sz="1400"/>
              <a:t>red</a:t>
            </a:r>
            <a:endParaRPr lang="en-US" altLang="zh-CN" sz="1400"/>
          </a:p>
        </p:txBody>
      </p:sp>
      <p:pic>
        <p:nvPicPr>
          <p:cNvPr id="17" name="图片 16" descr="1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290" y="680720"/>
            <a:ext cx="304800" cy="304800"/>
          </a:xfrm>
          <a:prstGeom prst="rect">
            <a:avLst/>
          </a:prstGeom>
        </p:spPr>
      </p:pic>
      <p:pic>
        <p:nvPicPr>
          <p:cNvPr id="18" name="图片 17" descr="1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1195" y="678815"/>
            <a:ext cx="304800" cy="304800"/>
          </a:xfrm>
          <a:prstGeom prst="rect">
            <a:avLst/>
          </a:prstGeom>
        </p:spPr>
      </p:pic>
      <p:pic>
        <p:nvPicPr>
          <p:cNvPr id="19" name="图片 18" descr="1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6100" y="680720"/>
            <a:ext cx="304800" cy="304800"/>
          </a:xfrm>
          <a:prstGeom prst="rect">
            <a:avLst/>
          </a:prstGeom>
        </p:spPr>
      </p:pic>
      <p:pic>
        <p:nvPicPr>
          <p:cNvPr id="20" name="图片 19" descr="1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6290" y="1314450"/>
            <a:ext cx="304800" cy="304800"/>
          </a:xfrm>
          <a:prstGeom prst="rect">
            <a:avLst/>
          </a:prstGeom>
        </p:spPr>
      </p:pic>
      <p:pic>
        <p:nvPicPr>
          <p:cNvPr id="21" name="图片 20" descr="1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9925" y="1314450"/>
            <a:ext cx="304800" cy="304800"/>
          </a:xfrm>
          <a:prstGeom prst="rect">
            <a:avLst/>
          </a:prstGeom>
        </p:spPr>
      </p:pic>
      <p:pic>
        <p:nvPicPr>
          <p:cNvPr id="22" name="图片 21" descr="1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3560" y="1314450"/>
            <a:ext cx="304800" cy="304800"/>
          </a:xfrm>
          <a:prstGeom prst="rect">
            <a:avLst/>
          </a:prstGeom>
        </p:spPr>
      </p:pic>
      <p:pic>
        <p:nvPicPr>
          <p:cNvPr id="23" name="图片 22" descr="125_re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96100" y="1948180"/>
            <a:ext cx="304800" cy="304800"/>
          </a:xfrm>
          <a:prstGeom prst="rect">
            <a:avLst/>
          </a:prstGeom>
        </p:spPr>
      </p:pic>
      <p:pic>
        <p:nvPicPr>
          <p:cNvPr id="24" name="图片 23" descr="124_re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51195" y="1950085"/>
            <a:ext cx="304800" cy="304800"/>
          </a:xfrm>
          <a:prstGeom prst="rect">
            <a:avLst/>
          </a:prstGeom>
        </p:spPr>
      </p:pic>
      <p:pic>
        <p:nvPicPr>
          <p:cNvPr id="25" name="图片 24" descr="123_res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06290" y="1948180"/>
            <a:ext cx="304800" cy="304800"/>
          </a:xfrm>
          <a:prstGeom prst="rect">
            <a:avLst/>
          </a:prstGeom>
        </p:spPr>
      </p:pic>
      <p:pic>
        <p:nvPicPr>
          <p:cNvPr id="26" name="图片 25" descr="205873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20" y="3398520"/>
            <a:ext cx="1830070" cy="2380615"/>
          </a:xfrm>
          <a:prstGeom prst="rect">
            <a:avLst/>
          </a:prstGeom>
        </p:spPr>
      </p:pic>
      <p:pic>
        <p:nvPicPr>
          <p:cNvPr id="27" name="图片 26" descr="205873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1535" y="3398520"/>
            <a:ext cx="1830070" cy="2380615"/>
          </a:xfrm>
          <a:prstGeom prst="rect">
            <a:avLst/>
          </a:prstGeom>
        </p:spPr>
      </p:pic>
      <p:pic>
        <p:nvPicPr>
          <p:cNvPr id="28" name="图片 27" descr="20587320_res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4650" y="3398520"/>
            <a:ext cx="1830070" cy="2380615"/>
          </a:xfrm>
          <a:prstGeom prst="rect">
            <a:avLst/>
          </a:prstGeom>
        </p:spPr>
      </p:pic>
      <p:pic>
        <p:nvPicPr>
          <p:cNvPr id="29" name="图片 28" descr="2058737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7765" y="3398520"/>
            <a:ext cx="1830705" cy="2380615"/>
          </a:xfrm>
          <a:prstGeom prst="rect">
            <a:avLst/>
          </a:prstGeom>
        </p:spPr>
      </p:pic>
      <p:pic>
        <p:nvPicPr>
          <p:cNvPr id="30" name="图片 29" descr="2058737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49920" y="3398520"/>
            <a:ext cx="1820545" cy="2366645"/>
          </a:xfrm>
          <a:prstGeom prst="rect">
            <a:avLst/>
          </a:prstGeom>
        </p:spPr>
      </p:pic>
      <p:pic>
        <p:nvPicPr>
          <p:cNvPr id="31" name="图片 30" descr="20587372_re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93655" y="3398520"/>
            <a:ext cx="1819275" cy="236601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02285" y="586930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Original</a:t>
            </a:r>
            <a:endParaRPr lang="en-US" altLang="zh-CN" sz="1400"/>
          </a:p>
        </p:txBody>
      </p:sp>
      <p:sp>
        <p:nvSpPr>
          <p:cNvPr id="33" name="文本框 32"/>
          <p:cNvSpPr txBox="1"/>
          <p:nvPr/>
        </p:nvSpPr>
        <p:spPr>
          <a:xfrm>
            <a:off x="6779260" y="586930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Original</a:t>
            </a:r>
            <a:endParaRPr lang="en-US" altLang="zh-CN" sz="1400"/>
          </a:p>
        </p:txBody>
      </p:sp>
      <p:sp>
        <p:nvSpPr>
          <p:cNvPr id="34" name="文本框 33"/>
          <p:cNvSpPr txBox="1"/>
          <p:nvPr/>
        </p:nvSpPr>
        <p:spPr>
          <a:xfrm>
            <a:off x="2661920" y="5869305"/>
            <a:ext cx="610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GT</a:t>
            </a:r>
            <a:endParaRPr lang="en-US" altLang="zh-CN" sz="1400"/>
          </a:p>
        </p:txBody>
      </p:sp>
      <p:sp>
        <p:nvSpPr>
          <p:cNvPr id="35" name="文本框 34"/>
          <p:cNvSpPr txBox="1"/>
          <p:nvPr/>
        </p:nvSpPr>
        <p:spPr>
          <a:xfrm>
            <a:off x="8854440" y="5869305"/>
            <a:ext cx="610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GT</a:t>
            </a:r>
            <a:endParaRPr lang="en-US" altLang="zh-CN" sz="1400"/>
          </a:p>
        </p:txBody>
      </p:sp>
      <p:sp>
        <p:nvSpPr>
          <p:cNvPr id="36" name="文本框 35"/>
          <p:cNvSpPr txBox="1"/>
          <p:nvPr/>
        </p:nvSpPr>
        <p:spPr>
          <a:xfrm>
            <a:off x="4738370" y="5869305"/>
            <a:ext cx="575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</a:t>
            </a:r>
            <a:r>
              <a:rPr lang="en-US" altLang="zh-CN" sz="1400"/>
              <a:t>red</a:t>
            </a:r>
            <a:endParaRPr lang="en-US" altLang="zh-CN" sz="1400"/>
          </a:p>
        </p:txBody>
      </p:sp>
      <p:sp>
        <p:nvSpPr>
          <p:cNvPr id="37" name="文本框 36"/>
          <p:cNvSpPr txBox="1"/>
          <p:nvPr/>
        </p:nvSpPr>
        <p:spPr>
          <a:xfrm>
            <a:off x="10815320" y="5869305"/>
            <a:ext cx="575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</a:t>
            </a:r>
            <a:r>
              <a:rPr lang="en-US" altLang="zh-CN" sz="1400"/>
              <a:t>red</a:t>
            </a:r>
            <a:endParaRPr lang="en-US" altLang="zh-CN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254125"/>
            <a:ext cx="9277350" cy="415925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98425" y="1104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深圳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图片 25" descr="205873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250190"/>
            <a:ext cx="1830070" cy="2380615"/>
          </a:xfrm>
          <a:prstGeom prst="rect">
            <a:avLst/>
          </a:prstGeom>
        </p:spPr>
      </p:pic>
      <p:pic>
        <p:nvPicPr>
          <p:cNvPr id="27" name="图片 26" descr="205873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15" y="250190"/>
            <a:ext cx="1830070" cy="2380615"/>
          </a:xfrm>
          <a:prstGeom prst="rect">
            <a:avLst/>
          </a:prstGeom>
        </p:spPr>
      </p:pic>
      <p:pic>
        <p:nvPicPr>
          <p:cNvPr id="28" name="图片 27" descr="20587320_r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930" y="250190"/>
            <a:ext cx="1830070" cy="2380615"/>
          </a:xfrm>
          <a:prstGeom prst="rect">
            <a:avLst/>
          </a:prstGeom>
        </p:spPr>
      </p:pic>
      <p:pic>
        <p:nvPicPr>
          <p:cNvPr id="29" name="图片 28" descr="205873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" y="3398520"/>
            <a:ext cx="1830705" cy="2380615"/>
          </a:xfrm>
          <a:prstGeom prst="rect">
            <a:avLst/>
          </a:prstGeom>
        </p:spPr>
      </p:pic>
      <p:pic>
        <p:nvPicPr>
          <p:cNvPr id="30" name="图片 29" descr="205873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840" y="3398520"/>
            <a:ext cx="1820545" cy="2366645"/>
          </a:xfrm>
          <a:prstGeom prst="rect">
            <a:avLst/>
          </a:prstGeom>
        </p:spPr>
      </p:pic>
      <p:pic>
        <p:nvPicPr>
          <p:cNvPr id="31" name="图片 30" descr="20587372_r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575" y="3398520"/>
            <a:ext cx="1819275" cy="236601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83565" y="272097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Original</a:t>
            </a:r>
            <a:endParaRPr lang="en-US" altLang="zh-CN" sz="1400"/>
          </a:p>
        </p:txBody>
      </p:sp>
      <p:sp>
        <p:nvSpPr>
          <p:cNvPr id="33" name="文本框 32"/>
          <p:cNvSpPr txBox="1"/>
          <p:nvPr/>
        </p:nvSpPr>
        <p:spPr>
          <a:xfrm>
            <a:off x="678180" y="586930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Original</a:t>
            </a:r>
            <a:endParaRPr lang="en-US" altLang="zh-CN" sz="1400"/>
          </a:p>
        </p:txBody>
      </p:sp>
      <p:sp>
        <p:nvSpPr>
          <p:cNvPr id="34" name="文本框 33"/>
          <p:cNvSpPr txBox="1"/>
          <p:nvPr/>
        </p:nvSpPr>
        <p:spPr>
          <a:xfrm>
            <a:off x="2743200" y="2720975"/>
            <a:ext cx="610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GT</a:t>
            </a:r>
            <a:endParaRPr lang="en-US" altLang="zh-CN" sz="1400"/>
          </a:p>
        </p:txBody>
      </p:sp>
      <p:sp>
        <p:nvSpPr>
          <p:cNvPr id="35" name="文本框 34"/>
          <p:cNvSpPr txBox="1"/>
          <p:nvPr/>
        </p:nvSpPr>
        <p:spPr>
          <a:xfrm>
            <a:off x="2753360" y="5869305"/>
            <a:ext cx="610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GT</a:t>
            </a:r>
            <a:endParaRPr lang="en-US" altLang="zh-CN" sz="1400"/>
          </a:p>
        </p:txBody>
      </p:sp>
      <p:sp>
        <p:nvSpPr>
          <p:cNvPr id="36" name="文本框 35"/>
          <p:cNvSpPr txBox="1"/>
          <p:nvPr/>
        </p:nvSpPr>
        <p:spPr>
          <a:xfrm>
            <a:off x="4819650" y="2720975"/>
            <a:ext cx="575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</a:t>
            </a:r>
            <a:r>
              <a:rPr lang="en-US" altLang="zh-CN" sz="1400"/>
              <a:t>red</a:t>
            </a:r>
            <a:endParaRPr lang="en-US" altLang="zh-CN" sz="1400"/>
          </a:p>
        </p:txBody>
      </p:sp>
      <p:sp>
        <p:nvSpPr>
          <p:cNvPr id="37" name="文本框 36"/>
          <p:cNvSpPr txBox="1"/>
          <p:nvPr/>
        </p:nvSpPr>
        <p:spPr>
          <a:xfrm>
            <a:off x="4714240" y="5869305"/>
            <a:ext cx="575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</a:t>
            </a:r>
            <a:r>
              <a:rPr lang="en-US" altLang="zh-CN" sz="1400"/>
              <a:t>red</a:t>
            </a:r>
            <a:endParaRPr lang="en-US" altLang="zh-CN" sz="1400"/>
          </a:p>
        </p:txBody>
      </p:sp>
      <p:pic>
        <p:nvPicPr>
          <p:cNvPr id="2" name="图片 1" descr="20587320_r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045" y="250190"/>
            <a:ext cx="1830705" cy="2380615"/>
          </a:xfrm>
          <a:prstGeom prst="rect">
            <a:avLst/>
          </a:prstGeom>
        </p:spPr>
      </p:pic>
      <p:pic>
        <p:nvPicPr>
          <p:cNvPr id="13" name="图片 12" descr="20587372_r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398520"/>
            <a:ext cx="1814830" cy="235966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543925" y="2262505"/>
            <a:ext cx="26911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Horizontal/Vertical Flip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RandomRotation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</a:t>
            </a:r>
            <a:r>
              <a:rPr lang="zh-CN" altLang="en-US"/>
              <a:t>adding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Patch</a:t>
            </a:r>
            <a:r>
              <a:rPr lang="zh-CN" altLang="en-US"/>
              <a:t>（</a:t>
            </a:r>
            <a:r>
              <a:rPr lang="en-US" altLang="zh-CN"/>
              <a:t>50x50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636635" y="4627245"/>
            <a:ext cx="2634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推理显存大小</a:t>
            </a:r>
            <a:r>
              <a:rPr lang="zh-CN" altLang="en-US"/>
              <a:t>不可控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329045" y="2690495"/>
            <a:ext cx="1830070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/>
              <a:t>+</a:t>
            </a:r>
            <a:r>
              <a:rPr lang="zh-CN" altLang="en-US" sz="1400"/>
              <a:t>颜色</a:t>
            </a:r>
            <a:r>
              <a:rPr lang="en-US" altLang="zh-CN" sz="1400"/>
              <a:t>/</a:t>
            </a:r>
            <a:r>
              <a:rPr lang="zh-CN" altLang="en-US" sz="1400"/>
              <a:t>亮度增强</a:t>
            </a:r>
            <a:endParaRPr lang="zh-CN" altLang="en-US" sz="1400"/>
          </a:p>
        </p:txBody>
      </p:sp>
      <p:sp>
        <p:nvSpPr>
          <p:cNvPr id="41" name="文本框 40"/>
          <p:cNvSpPr txBox="1"/>
          <p:nvPr/>
        </p:nvSpPr>
        <p:spPr>
          <a:xfrm>
            <a:off x="6096000" y="5779135"/>
            <a:ext cx="1830070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/>
              <a:t>+</a:t>
            </a:r>
            <a:r>
              <a:rPr lang="zh-CN" altLang="en-US" sz="1400"/>
              <a:t>颜色</a:t>
            </a:r>
            <a:r>
              <a:rPr lang="en-US" altLang="zh-CN" sz="1400"/>
              <a:t>/</a:t>
            </a:r>
            <a:r>
              <a:rPr lang="zh-CN" altLang="en-US" sz="1400"/>
              <a:t>亮度增强</a:t>
            </a:r>
            <a:endParaRPr lang="zh-CN" alt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25_calcifications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195" y="1147445"/>
            <a:ext cx="2950845" cy="3836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0" y="1083945"/>
            <a:ext cx="6777990" cy="4513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52895" y="5686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https://github.com/ales-git/DeepMiCa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5320" y="5041265"/>
            <a:ext cx="4128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B050"/>
                </a:solidFill>
              </a:rPr>
              <a:t>K-means：不忽略脱离聚类的点</a:t>
            </a:r>
            <a:endParaRPr lang="zh-CN" altLang="en-US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DBSCAN：忽略脱离聚类的</a:t>
            </a:r>
            <a:r>
              <a:rPr lang="zh-CN" altLang="en-US"/>
              <a:t>点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721100" y="2621280"/>
            <a:ext cx="179705" cy="201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ExYjVjMWNiM2EyZTkyODQ4MTBhOTgxZDZmOTY1Nz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</Words>
  <Application>WPS 演示</Application>
  <PresentationFormat>宽屏</PresentationFormat>
  <Paragraphs>55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王荣胜</dc:creator>
  <cp:lastModifiedBy>王荣胜</cp:lastModifiedBy>
  <cp:revision>60</cp:revision>
  <dcterms:created xsi:type="dcterms:W3CDTF">2023-08-09T12:44:00Z</dcterms:created>
  <dcterms:modified xsi:type="dcterms:W3CDTF">2024-04-18T06:10:13Z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2052-12.1.0.16729</vt:lpwstr>
  </property>
</Properties>
</file>